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3"/>
    <p:restoredTop sz="94712"/>
  </p:normalViewPr>
  <p:slideViewPr>
    <p:cSldViewPr snapToGrid="0" snapToObjects="1">
      <p:cViewPr varScale="1">
        <p:scale>
          <a:sx n="97" d="100"/>
          <a:sy n="97" d="100"/>
        </p:scale>
        <p:origin x="1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82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5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07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6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87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32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074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60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1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3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7A3FC-17A4-A048-AF9B-CDC79CDD66C0}" type="datetimeFigureOut">
              <a:rPr lang="en-US" smtClean="0"/>
              <a:t>11/8/16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B6FAB-6C98-8843-9B72-F5049701E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17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BristleBot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Benn Thomsen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5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6" r="1905" b="16984"/>
          <a:stretch/>
        </p:blipFill>
        <p:spPr>
          <a:xfrm rot="10800000">
            <a:off x="2721425" y="4076940"/>
            <a:ext cx="3662352" cy="209785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3" t="14300" r="14928" b="10918"/>
          <a:stretch/>
        </p:blipFill>
        <p:spPr>
          <a:xfrm>
            <a:off x="2716676" y="952807"/>
            <a:ext cx="3667101" cy="2890363"/>
          </a:xfrm>
          <a:prstGeom prst="rect">
            <a:avLst/>
          </a:prstGeom>
          <a:ln w="34925">
            <a:tailEnd type="triangle" w="lg" len="med"/>
          </a:ln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9743" y="140864"/>
            <a:ext cx="8395607" cy="490709"/>
          </a:xfrm>
        </p:spPr>
        <p:txBody>
          <a:bodyPr>
            <a:noAutofit/>
          </a:bodyPr>
          <a:lstStyle/>
          <a:p>
            <a:r>
              <a:rPr lang="en-US" sz="2400" dirty="0" smtClean="0"/>
              <a:t>Top/Front View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81878" y="2888066"/>
            <a:ext cx="15473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/>
              <a:t>VibroMotors</a:t>
            </a:r>
            <a:endParaRPr lang="en-US" dirty="0"/>
          </a:p>
        </p:txBody>
      </p:sp>
      <p:cxnSp>
        <p:nvCxnSpPr>
          <p:cNvPr id="9" name="Straight Arrow Connector 8"/>
          <p:cNvCxnSpPr>
            <a:stCxn id="7" idx="3"/>
          </p:cNvCxnSpPr>
          <p:nvPr/>
        </p:nvCxnSpPr>
        <p:spPr>
          <a:xfrm flipV="1">
            <a:off x="2329219" y="2747158"/>
            <a:ext cx="743441" cy="325574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3"/>
          </p:cNvCxnSpPr>
          <p:nvPr/>
        </p:nvCxnSpPr>
        <p:spPr>
          <a:xfrm flipV="1">
            <a:off x="2329219" y="2864078"/>
            <a:ext cx="3666287" cy="208654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75881" y="3990866"/>
            <a:ext cx="165808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err="1" smtClean="0"/>
              <a:t>WiFi</a:t>
            </a:r>
            <a:r>
              <a:rPr lang="en-US" dirty="0" smtClean="0"/>
              <a:t> Antenna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4" idx="3"/>
          </p:cNvCxnSpPr>
          <p:nvPr/>
        </p:nvCxnSpPr>
        <p:spPr>
          <a:xfrm flipV="1">
            <a:off x="2333969" y="3426226"/>
            <a:ext cx="1943126" cy="74930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774488" y="4136163"/>
            <a:ext cx="20514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InfraRed</a:t>
            </a:r>
            <a:r>
              <a:rPr lang="en-US" dirty="0" smtClean="0"/>
              <a:t> Sensor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7" idx="1"/>
          </p:cNvCxnSpPr>
          <p:nvPr/>
        </p:nvCxnSpPr>
        <p:spPr>
          <a:xfrm flipH="1" flipV="1">
            <a:off x="6173500" y="3513663"/>
            <a:ext cx="600988" cy="80716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1"/>
          </p:cNvCxnSpPr>
          <p:nvPr/>
        </p:nvCxnSpPr>
        <p:spPr>
          <a:xfrm flipH="1" flipV="1">
            <a:off x="3318360" y="3486955"/>
            <a:ext cx="3456128" cy="83387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75880" y="2238222"/>
            <a:ext cx="165008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/>
              <a:t>Power Switch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774489" y="2249715"/>
            <a:ext cx="222373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Transistor (MOSFET)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771233" y="955728"/>
            <a:ext cx="1840379" cy="3812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Reset Switch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4" idx="1"/>
          </p:cNvCxnSpPr>
          <p:nvPr/>
        </p:nvCxnSpPr>
        <p:spPr>
          <a:xfrm flipH="1" flipV="1">
            <a:off x="3429787" y="1918513"/>
            <a:ext cx="3344702" cy="515868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1"/>
          </p:cNvCxnSpPr>
          <p:nvPr/>
        </p:nvCxnSpPr>
        <p:spPr>
          <a:xfrm flipH="1" flipV="1">
            <a:off x="5960703" y="2024077"/>
            <a:ext cx="813786" cy="41030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3" idx="3"/>
          </p:cNvCxnSpPr>
          <p:nvPr/>
        </p:nvCxnSpPr>
        <p:spPr>
          <a:xfrm flipV="1">
            <a:off x="2325963" y="1427714"/>
            <a:ext cx="1397571" cy="99517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771233" y="2942352"/>
            <a:ext cx="18403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Microprocessor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34" idx="1"/>
          </p:cNvCxnSpPr>
          <p:nvPr/>
        </p:nvCxnSpPr>
        <p:spPr>
          <a:xfrm flipH="1" flipV="1">
            <a:off x="4789713" y="3023339"/>
            <a:ext cx="1981520" cy="103679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5" idx="1"/>
          </p:cNvCxnSpPr>
          <p:nvPr/>
        </p:nvCxnSpPr>
        <p:spPr>
          <a:xfrm flipH="1">
            <a:off x="4905803" y="1146334"/>
            <a:ext cx="1865430" cy="5326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980661" y="3294248"/>
            <a:ext cx="122339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Blue LED</a:t>
            </a:r>
            <a:endParaRPr lang="en-US" dirty="0"/>
          </a:p>
        </p:txBody>
      </p:sp>
      <p:cxnSp>
        <p:nvCxnSpPr>
          <p:cNvPr id="72" name="Straight Arrow Connector 71"/>
          <p:cNvCxnSpPr>
            <a:stCxn id="71" idx="3"/>
          </p:cNvCxnSpPr>
          <p:nvPr/>
        </p:nvCxnSpPr>
        <p:spPr>
          <a:xfrm flipV="1">
            <a:off x="2204058" y="3235176"/>
            <a:ext cx="1877390" cy="243738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6771233" y="1847147"/>
            <a:ext cx="1840379" cy="3812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Red/Blue LED</a:t>
            </a:r>
            <a:endParaRPr lang="en-US" dirty="0"/>
          </a:p>
        </p:txBody>
      </p:sp>
      <p:cxnSp>
        <p:nvCxnSpPr>
          <p:cNvPr id="78" name="Straight Arrow Connector 77"/>
          <p:cNvCxnSpPr>
            <a:stCxn id="77" idx="1"/>
          </p:cNvCxnSpPr>
          <p:nvPr/>
        </p:nvCxnSpPr>
        <p:spPr>
          <a:xfrm flipH="1" flipV="1">
            <a:off x="4789713" y="1678280"/>
            <a:ext cx="1981520" cy="359473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17" idx="1"/>
          </p:cNvCxnSpPr>
          <p:nvPr/>
        </p:nvCxnSpPr>
        <p:spPr>
          <a:xfrm flipH="1">
            <a:off x="3212284" y="4320829"/>
            <a:ext cx="3562204" cy="460186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17" idx="1"/>
          </p:cNvCxnSpPr>
          <p:nvPr/>
        </p:nvCxnSpPr>
        <p:spPr>
          <a:xfrm flipH="1">
            <a:off x="6223746" y="4320829"/>
            <a:ext cx="550742" cy="424982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6751491" y="4840351"/>
            <a:ext cx="20744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InfraRed</a:t>
            </a:r>
            <a:r>
              <a:rPr lang="en-US" dirty="0" smtClean="0"/>
              <a:t> Emitter</a:t>
            </a:r>
            <a:endParaRPr lang="en-US" dirty="0"/>
          </a:p>
        </p:txBody>
      </p:sp>
      <p:cxnSp>
        <p:nvCxnSpPr>
          <p:cNvPr id="96" name="Straight Arrow Connector 95"/>
          <p:cNvCxnSpPr>
            <a:stCxn id="95" idx="1"/>
          </p:cNvCxnSpPr>
          <p:nvPr/>
        </p:nvCxnSpPr>
        <p:spPr>
          <a:xfrm flipH="1" flipV="1">
            <a:off x="4611757" y="4881863"/>
            <a:ext cx="2139734" cy="14315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1351722" y="4852874"/>
            <a:ext cx="97424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Battery</a:t>
            </a:r>
            <a:endParaRPr lang="en-US" dirty="0"/>
          </a:p>
        </p:txBody>
      </p:sp>
      <p:cxnSp>
        <p:nvCxnSpPr>
          <p:cNvPr id="100" name="Straight Arrow Connector 99"/>
          <p:cNvCxnSpPr>
            <a:stCxn id="99" idx="3"/>
          </p:cNvCxnSpPr>
          <p:nvPr/>
        </p:nvCxnSpPr>
        <p:spPr>
          <a:xfrm>
            <a:off x="2325963" y="5037540"/>
            <a:ext cx="861415" cy="172143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6738946" y="5332182"/>
            <a:ext cx="208700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Tooth Brush Heads</a:t>
            </a:r>
            <a:endParaRPr lang="en-US" dirty="0"/>
          </a:p>
        </p:txBody>
      </p:sp>
      <p:cxnSp>
        <p:nvCxnSpPr>
          <p:cNvPr id="104" name="Straight Arrow Connector 103"/>
          <p:cNvCxnSpPr>
            <a:stCxn id="103" idx="1"/>
          </p:cNvCxnSpPr>
          <p:nvPr/>
        </p:nvCxnSpPr>
        <p:spPr>
          <a:xfrm flipH="1">
            <a:off x="5921826" y="5516848"/>
            <a:ext cx="817120" cy="229462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139687" y="945429"/>
            <a:ext cx="1186277" cy="3812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USB Jack</a:t>
            </a:r>
            <a:endParaRPr lang="en-US" dirty="0"/>
          </a:p>
        </p:txBody>
      </p:sp>
      <p:cxnSp>
        <p:nvCxnSpPr>
          <p:cNvPr id="118" name="Straight Arrow Connector 117"/>
          <p:cNvCxnSpPr>
            <a:stCxn id="111" idx="3"/>
          </p:cNvCxnSpPr>
          <p:nvPr/>
        </p:nvCxnSpPr>
        <p:spPr>
          <a:xfrm flipV="1">
            <a:off x="2325964" y="1134685"/>
            <a:ext cx="2137177" cy="135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>
            <a:off x="492940" y="1583165"/>
            <a:ext cx="2107104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Battery Connector</a:t>
            </a:r>
            <a:endParaRPr lang="en-US" dirty="0"/>
          </a:p>
        </p:txBody>
      </p:sp>
      <p:cxnSp>
        <p:nvCxnSpPr>
          <p:cNvPr id="130" name="Straight Arrow Connector 129"/>
          <p:cNvCxnSpPr>
            <a:stCxn id="122" idx="3"/>
          </p:cNvCxnSpPr>
          <p:nvPr/>
        </p:nvCxnSpPr>
        <p:spPr>
          <a:xfrm flipV="1">
            <a:off x="2600044" y="1505119"/>
            <a:ext cx="472616" cy="262712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6771233" y="3438313"/>
            <a:ext cx="184037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Capacitor</a:t>
            </a:r>
            <a:endParaRPr lang="en-US" dirty="0"/>
          </a:p>
        </p:txBody>
      </p:sp>
      <p:cxnSp>
        <p:nvCxnSpPr>
          <p:cNvPr id="137" name="Straight Arrow Connector 136"/>
          <p:cNvCxnSpPr>
            <a:stCxn id="135" idx="1"/>
          </p:cNvCxnSpPr>
          <p:nvPr/>
        </p:nvCxnSpPr>
        <p:spPr>
          <a:xfrm flipH="1" flipV="1">
            <a:off x="5921827" y="3273775"/>
            <a:ext cx="849406" cy="349204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6771233" y="1389969"/>
            <a:ext cx="1840379" cy="38121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Resistor</a:t>
            </a:r>
            <a:endParaRPr lang="en-US" dirty="0"/>
          </a:p>
        </p:txBody>
      </p:sp>
      <p:cxnSp>
        <p:nvCxnSpPr>
          <p:cNvPr id="142" name="Straight Arrow Connector 141"/>
          <p:cNvCxnSpPr>
            <a:stCxn id="141" idx="1"/>
          </p:cNvCxnSpPr>
          <p:nvPr/>
        </p:nvCxnSpPr>
        <p:spPr>
          <a:xfrm flipH="1">
            <a:off x="5764330" y="1580575"/>
            <a:ext cx="1006903" cy="111841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579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248036"/>
          </a:xfrm>
        </p:spPr>
        <p:txBody>
          <a:bodyPr>
            <a:noAutofit/>
          </a:bodyPr>
          <a:lstStyle/>
          <a:p>
            <a:r>
              <a:rPr lang="en-US" sz="2400" dirty="0" smtClean="0"/>
              <a:t>Rear/Bottom View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0" t="13968" r="8451" b="20793"/>
          <a:stretch/>
        </p:blipFill>
        <p:spPr>
          <a:xfrm>
            <a:off x="2480582" y="890801"/>
            <a:ext cx="4161064" cy="23204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1257" y="2500288"/>
            <a:ext cx="196963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Orange USB Power Indicator LED</a:t>
            </a:r>
            <a:endParaRPr lang="en-US" dirty="0"/>
          </a:p>
        </p:txBody>
      </p:sp>
      <p:cxnSp>
        <p:nvCxnSpPr>
          <p:cNvPr id="6" name="Straight Arrow Connector 5"/>
          <p:cNvCxnSpPr>
            <a:stCxn id="5" idx="3"/>
          </p:cNvCxnSpPr>
          <p:nvPr/>
        </p:nvCxnSpPr>
        <p:spPr>
          <a:xfrm flipV="1">
            <a:off x="2230893" y="2068285"/>
            <a:ext cx="1753278" cy="755169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58766" y="2233801"/>
            <a:ext cx="1871577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Orange USB battery charging indicator LED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 flipV="1">
            <a:off x="4985658" y="2068286"/>
            <a:ext cx="1873108" cy="627180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858766" y="890383"/>
            <a:ext cx="187157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/>
              <a:t>Battery connector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1"/>
          </p:cNvCxnSpPr>
          <p:nvPr/>
        </p:nvCxnSpPr>
        <p:spPr>
          <a:xfrm flipH="1">
            <a:off x="6065468" y="1075049"/>
            <a:ext cx="793298" cy="654031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ight Arrow 21"/>
          <p:cNvSpPr/>
          <p:nvPr/>
        </p:nvSpPr>
        <p:spPr>
          <a:xfrm>
            <a:off x="5127171" y="1621968"/>
            <a:ext cx="694898" cy="381001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5344291" y="1656522"/>
            <a:ext cx="4187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ON</a:t>
            </a:r>
            <a:endParaRPr lang="en-US" sz="1400" dirty="0"/>
          </a:p>
        </p:txBody>
      </p:sp>
      <p:sp>
        <p:nvSpPr>
          <p:cNvPr id="24" name="TextBox 23"/>
          <p:cNvSpPr txBox="1"/>
          <p:nvPr/>
        </p:nvSpPr>
        <p:spPr>
          <a:xfrm>
            <a:off x="6858766" y="1718875"/>
            <a:ext cx="187157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mtClean="0"/>
              <a:t>Power Switch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24" idx="1"/>
          </p:cNvCxnSpPr>
          <p:nvPr/>
        </p:nvCxnSpPr>
        <p:spPr>
          <a:xfrm flipH="1">
            <a:off x="5551714" y="1903541"/>
            <a:ext cx="1307052" cy="99428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90330" y="1605202"/>
            <a:ext cx="17405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Micro USB cable</a:t>
            </a:r>
            <a:endParaRPr lang="en-US" dirty="0"/>
          </a:p>
        </p:txBody>
      </p:sp>
      <p:cxnSp>
        <p:nvCxnSpPr>
          <p:cNvPr id="36" name="Straight Arrow Connector 35"/>
          <p:cNvCxnSpPr>
            <a:stCxn id="35" idx="3"/>
          </p:cNvCxnSpPr>
          <p:nvPr/>
        </p:nvCxnSpPr>
        <p:spPr>
          <a:xfrm flipV="1">
            <a:off x="2230892" y="1579280"/>
            <a:ext cx="2107067" cy="210588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57" t="16618" r="16956" b="16522"/>
          <a:stretch/>
        </p:blipFill>
        <p:spPr>
          <a:xfrm>
            <a:off x="2480582" y="3295474"/>
            <a:ext cx="4161064" cy="2892113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6858766" y="3387503"/>
            <a:ext cx="187157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/>
              <a:t>Battery</a:t>
            </a:r>
          </a:p>
        </p:txBody>
      </p:sp>
      <p:cxnSp>
        <p:nvCxnSpPr>
          <p:cNvPr id="47" name="Straight Arrow Connector 46"/>
          <p:cNvCxnSpPr>
            <a:stCxn id="46" idx="1"/>
          </p:cNvCxnSpPr>
          <p:nvPr/>
        </p:nvCxnSpPr>
        <p:spPr>
          <a:xfrm flipH="1">
            <a:off x="4985658" y="3572169"/>
            <a:ext cx="1873108" cy="825660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61257" y="3775924"/>
            <a:ext cx="196963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Tooth Brush Heads</a:t>
            </a:r>
          </a:p>
        </p:txBody>
      </p:sp>
      <p:cxnSp>
        <p:nvCxnSpPr>
          <p:cNvPr id="49" name="Straight Arrow Connector 48"/>
          <p:cNvCxnSpPr>
            <a:stCxn id="48" idx="3"/>
          </p:cNvCxnSpPr>
          <p:nvPr/>
        </p:nvCxnSpPr>
        <p:spPr>
          <a:xfrm>
            <a:off x="2230892" y="3960590"/>
            <a:ext cx="740908" cy="796467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48" idx="3"/>
          </p:cNvCxnSpPr>
          <p:nvPr/>
        </p:nvCxnSpPr>
        <p:spPr>
          <a:xfrm>
            <a:off x="2230892" y="3960590"/>
            <a:ext cx="3591177" cy="796467"/>
          </a:xfrm>
          <a:prstGeom prst="straightConnector1">
            <a:avLst/>
          </a:prstGeom>
          <a:ln w="3492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98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2900</TotalTime>
  <Words>60</Words>
  <Application>Microsoft Macintosh PowerPoint</Application>
  <PresentationFormat>On-screen Show (4:3)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BristleBot</vt:lpstr>
      <vt:lpstr>Top/Front View</vt:lpstr>
      <vt:lpstr>Rear/Bottom View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BristleBot</dc:title>
  <dc:creator>Benn Thomsen</dc:creator>
  <cp:lastModifiedBy>Benn Thomsen</cp:lastModifiedBy>
  <cp:revision>10</cp:revision>
  <dcterms:created xsi:type="dcterms:W3CDTF">2016-10-18T19:35:00Z</dcterms:created>
  <dcterms:modified xsi:type="dcterms:W3CDTF">2016-11-08T11:10:21Z</dcterms:modified>
</cp:coreProperties>
</file>